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1" r:id="rId1"/>
  </p:sldMasterIdLst>
  <p:notesMasterIdLst>
    <p:notesMasterId r:id="rId8"/>
  </p:notesMasterIdLst>
  <p:sldIdLst>
    <p:sldId id="256" r:id="rId2"/>
    <p:sldId id="257" r:id="rId3"/>
    <p:sldId id="258" r:id="rId4"/>
    <p:sldId id="265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8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E2C7E4-B7A1-4B90-A2CF-326B31ADFEF7}" type="datetimeFigureOut">
              <a:rPr lang="en-GB" smtClean="0"/>
              <a:t>07/05/2020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3FF27C-D262-479A-A30A-D19F93956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213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B767ACD-956B-4FBE-A52B-00A083A77DF7}" type="datetime1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34248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13494-8FCF-4AF9-BB6C-107A50B65214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693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2BD89701-C014-4191-9205-37E9A2DBE738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0942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DA038-0C2C-404B-B299-20A5D8899EC7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19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0F3E123-1500-473B-A3B7-BA56D56948F0}" type="datetime1">
              <a:rPr lang="en-US" smtClean="0"/>
              <a:t>5/7/20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397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A9C1F-D5CC-490E-A6FC-79A51C5114FB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465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D0265-D86A-40A6-A8AA-943C28466BD5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44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FAC1F-E416-4D01-9365-238CD6435C02}" type="datetime1">
              <a:rPr lang="en-US" smtClean="0"/>
              <a:t>5/7/20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849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66A56-642E-44BC-B1BF-C225512D6285}" type="datetime1">
              <a:rPr lang="en-US" smtClean="0"/>
              <a:t>5/7/20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237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D78D3-BD25-4638-90A9-4380FDBD7900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67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CA7BB-9B0D-413D-B791-72368A1C3C80}" type="datetime1">
              <a:rPr lang="en-US" smtClean="0"/>
              <a:t>5/7/20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B3B6890B-2C37-4A8D-BF41-658A2555ECC5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160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data.waterloo.ca/datasets/cityofcambridge::street-trees/dat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180883/k-means-clustering-not-working-as-expcected" TargetMode="External"/><Relationship Id="rId2" Type="http://schemas.openxmlformats.org/officeDocument/2006/relationships/hyperlink" Target="http://data.waterloo.ca/datasets/cityofcambridge::street-trees/dat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odegrepper.com/code-examples/whatever/folium+map+pyth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8EDAE-9E2D-479B-9C3E-35FDDBC2AC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6275" y="4249991"/>
            <a:ext cx="9679449" cy="1463136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Searching for trees in waterloo to see environmental care </a:t>
            </a:r>
            <a:b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159855-9277-46A4-93AF-0EBC037AFF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481" b="40230"/>
          <a:stretch/>
        </p:blipFill>
        <p:spPr>
          <a:xfrm>
            <a:off x="1171873" y="971911"/>
            <a:ext cx="10369098" cy="260800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99C5F7-2304-467F-89E6-BE31F92F1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6A3775-73A1-C44D-AF4B-2FC520907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20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F7110-5DEE-4DB6-8A90-5E092F069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8373"/>
            <a:ext cx="10515600" cy="5768590"/>
          </a:xfrm>
        </p:spPr>
        <p:txBody>
          <a:bodyPr anchor="ctr">
            <a:normAutofit fontScale="92500" lnSpcReduction="10000"/>
          </a:bodyPr>
          <a:lstStyle/>
          <a:p>
            <a:pPr algn="just"/>
            <a:endParaRPr lang="en-GB" dirty="0">
              <a:solidFill>
                <a:schemeClr val="tx2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GB" sz="3000" dirty="0">
                <a:solidFill>
                  <a:schemeClr val="tx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Problem</a:t>
            </a:r>
          </a:p>
          <a:p>
            <a:pPr marL="0" indent="0" algn="just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This report focusses on the issue of where to plant trees in Waterloo, which is an emerging technology hub in Canada. Waterloo is a town where there are many students coming from different backgrounds. These factors have had a huge population influx in the region and therefore critical to know what the environmental impact each has. Thus, very essential to know where the trees are planted.</a:t>
            </a:r>
          </a:p>
          <a:p>
            <a:pPr marL="0" indent="0" algn="just">
              <a:buNone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GB" sz="30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Interest</a:t>
            </a:r>
          </a:p>
          <a:p>
            <a:pPr marL="0" indent="0" algn="just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While selecting the place there are main points to consider like they need to check out like where the trees are planted across the neighbourhood?</a:t>
            </a:r>
          </a:p>
          <a:p>
            <a:pPr marL="0" indent="0" algn="just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If there are fewer trees planted in a region, is there is an opportunity to grow more?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0005D-3604-4299-86E1-F3CE162FF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44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32B45-3A4A-4BB3-8DEC-832FB0B19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8474"/>
            <a:ext cx="10515600" cy="5848489"/>
          </a:xfrm>
        </p:spPr>
        <p:txBody>
          <a:bodyPr>
            <a:normAutofit/>
          </a:bodyPr>
          <a:lstStyle/>
          <a:p>
            <a:pPr algn="just"/>
            <a:endParaRPr lang="en-GB" dirty="0">
              <a:solidFill>
                <a:schemeClr val="tx2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GB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Preparation</a:t>
            </a:r>
          </a:p>
          <a:p>
            <a:pPr algn="just"/>
            <a:r>
              <a:rPr lang="en-GB" sz="24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Source </a:t>
            </a:r>
          </a:p>
          <a:p>
            <a:pPr marL="0" indent="0">
              <a:buNone/>
            </a:pP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Scrapping Tokyo Districts Table from Wikipedia - </a:t>
            </a:r>
            <a:r>
              <a:rPr lang="en-CA" sz="2400" dirty="0">
                <a:hlinkClick r:id="rId2"/>
              </a:rPr>
              <a:t>http://data.waterloo.ca/datasets/cityofcambridge::street-trees/data</a:t>
            </a:r>
            <a:endParaRPr lang="en-GB" sz="24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GB" sz="24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Cleaning</a:t>
            </a:r>
          </a:p>
          <a:p>
            <a:pPr marL="0" indent="0" algn="just">
              <a:buNone/>
            </a:pP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Using Beautiful Soap and to scarp the HTML page to acquire the details for the project , the following details will be necessary </a:t>
            </a:r>
          </a:p>
          <a:p>
            <a:pPr marL="0" indent="0" algn="just">
              <a:buNone/>
            </a:pP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               - District Name – First 10 (Alphabetical Order)</a:t>
            </a:r>
          </a:p>
          <a:p>
            <a:pPr marL="0" indent="0" algn="just">
              <a:buNone/>
            </a:pP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               - Size</a:t>
            </a:r>
          </a:p>
          <a:p>
            <a:pPr marL="0" indent="0" algn="just">
              <a:buNone/>
            </a:pP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               -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0DF454-ADD8-431D-B74F-4CC6A93DD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06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F6E01FE-16CC-4D3B-862D-B0A70965E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3480"/>
            <a:ext cx="10515600" cy="5413483"/>
          </a:xfrm>
        </p:spPr>
        <p:txBody>
          <a:bodyPr>
            <a:normAutofit/>
          </a:bodyPr>
          <a:lstStyle/>
          <a:p>
            <a:r>
              <a:rPr lang="en-GB" sz="3000" dirty="0">
                <a:solidFill>
                  <a:schemeClr val="tx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pPr marL="0" indent="0" algn="just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Restaurants are clearly located only in Cambridge region. We used Cluster for this.</a:t>
            </a:r>
          </a:p>
          <a:p>
            <a:pPr marL="0" indent="0" algn="just">
              <a:buNone/>
            </a:pP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For Restaurants associated with Public Places, Cluster 2 has many places. Cluster 3 is similar to Cluster 2 which has many restaurants and stores together but here the shops are associated with Home items.</a:t>
            </a:r>
          </a:p>
          <a:p>
            <a:pPr marL="0" indent="0" algn="just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Cluster 4 Has minimal restaurants but has a few stores and has a bus stop and tram station.</a:t>
            </a:r>
          </a:p>
          <a:p>
            <a:pPr marL="0" indent="0" algn="just">
              <a:buNone/>
            </a:pPr>
            <a:endParaRPr lang="en-GB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>
              <a:solidFill>
                <a:schemeClr val="tx2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01282-D455-42E3-91A4-60CDC96E9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57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55E8B-7A09-4F27-AAD2-152619A03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1639"/>
            <a:ext cx="10515600" cy="5715324"/>
          </a:xfrm>
        </p:spPr>
        <p:txBody>
          <a:bodyPr>
            <a:normAutofit fontScale="92500" lnSpcReduction="10000"/>
          </a:bodyPr>
          <a:lstStyle/>
          <a:p>
            <a:r>
              <a:rPr lang="en-GB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  <a:p>
            <a:pPr marL="0" indent="0" algn="just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It is noticeable that one the trees are planted more in the Southern Cambridge region and more should be planted In the mid and northern region where Waterloo is located.</a:t>
            </a:r>
            <a:endParaRPr lang="en-GB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GB" sz="2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pPr marL="0" indent="0" algn="just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In conclusion, this project would have had better results if there were more available data in terms of actual land pricing data within the area.</a:t>
            </a:r>
            <a:endParaRPr lang="en-GB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However, based on the available data, my advice to the municipal government would be to plant more trees to expand the horizon.</a:t>
            </a:r>
            <a:endParaRPr lang="en-GB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GB" dirty="0">
              <a:solidFill>
                <a:schemeClr val="accent3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>
              <a:solidFill>
                <a:schemeClr val="tx2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EF3E8-CEAE-43CF-8567-0104AECE5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618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4E46D-8D30-4433-9440-AE0BB10D2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0416"/>
            <a:ext cx="10515600" cy="5626547"/>
          </a:xfrm>
        </p:spPr>
        <p:txBody>
          <a:bodyPr/>
          <a:lstStyle/>
          <a:p>
            <a:r>
              <a:rPr lang="en-GB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CA" sz="2400" dirty="0">
                <a:hlinkClick r:id="rId2"/>
              </a:rPr>
              <a:t>http://data.waterloo.ca/datasets/cityofcambridge::street-trees/data</a:t>
            </a: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- For Trees in waterloo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GB" sz="2200" u="sng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https://stats.stackexchange.com/questions/180883/k-means-clustering-not-working-as-expcected</a:t>
            </a: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- Stakexchange - For K-Mean Reference.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GB" sz="2200" u="sng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https://www.codegrepper.com/code-examples/whatever/folium+map+python</a:t>
            </a: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– Grepper – For Folium Maps Reference.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For project reference - “The Battle of Neighbourhoods</a:t>
            </a:r>
            <a:r>
              <a:rPr lang="en-GB" sz="2200">
                <a:latin typeface="Arial" panose="020B0604020202020204" pitchFamily="34" charset="0"/>
                <a:cs typeface="Arial" panose="020B0604020202020204" pitchFamily="34" charset="0"/>
              </a:rPr>
              <a:t>” – </a:t>
            </a: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GitHub.</a:t>
            </a:r>
          </a:p>
          <a:p>
            <a:pPr marL="0" indent="0">
              <a:buNone/>
            </a:pPr>
            <a:endParaRPr lang="en-GB" dirty="0">
              <a:solidFill>
                <a:schemeClr val="tx2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26F95-B892-4CE0-9AAD-CAC028F20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36308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TM10001103[[fn=Headlines]]</Template>
  <TotalTime>89</TotalTime>
  <Words>441</Words>
  <Application>Microsoft Macintosh PowerPoint</Application>
  <PresentationFormat>Widescreen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Century Schoolbook</vt:lpstr>
      <vt:lpstr>Corbel</vt:lpstr>
      <vt:lpstr>Headlines</vt:lpstr>
      <vt:lpstr>Searching for trees in waterloo to see environmental care 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for potential New Hotel venues in Tokyo Districts </dc:title>
  <dc:creator>Barath Srinath</dc:creator>
  <cp:lastModifiedBy>Shariq Lalani</cp:lastModifiedBy>
  <cp:revision>13</cp:revision>
  <dcterms:created xsi:type="dcterms:W3CDTF">2020-05-04T13:06:57Z</dcterms:created>
  <dcterms:modified xsi:type="dcterms:W3CDTF">2020-05-08T00:31:45Z</dcterms:modified>
</cp:coreProperties>
</file>